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59" r:id="rId4"/>
    <p:sldId id="263" r:id="rId5"/>
    <p:sldId id="262" r:id="rId6"/>
    <p:sldId id="264" r:id="rId7"/>
    <p:sldId id="265" r:id="rId8"/>
    <p:sldId id="260" r:id="rId9"/>
    <p:sldId id="261" r:id="rId10"/>
    <p:sldId id="266" r:id="rId11"/>
    <p:sldId id="258" r:id="rId12"/>
    <p:sldId id="268" r:id="rId13"/>
    <p:sldId id="269" r:id="rId14"/>
    <p:sldId id="267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9" autoAdjust="0"/>
    <p:restoredTop sz="94699"/>
  </p:normalViewPr>
  <p:slideViewPr>
    <p:cSldViewPr snapToGrid="0">
      <p:cViewPr varScale="1">
        <p:scale>
          <a:sx n="164" d="100"/>
          <a:sy n="164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F5F9D-AA55-4FAE-862F-807DC0669E1F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F183-4B91-41BE-BE52-AAF5BBDECE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985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Mensen die bij mij reeds een workshop volgden, weten dat ik niet veel zal vertellen.</a:t>
            </a:r>
          </a:p>
          <a:p>
            <a:r>
              <a:rPr lang="nl-BE" dirty="0"/>
              <a:t>jullie zullen elkaar inspireren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Want 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64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Just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fun</a:t>
            </a:r>
            <a:r>
              <a:rPr lang="nl-BE" dirty="0"/>
              <a:t> … en omdat er veel waarheid in zit.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198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is heel gebruikelijk in andere landen.  Hier in België kiezen de meerderheid van de clubs voor het financieren van goede doelen.</a:t>
            </a:r>
          </a:p>
          <a:p>
            <a:r>
              <a:rPr lang="nl-BE" dirty="0"/>
              <a:t>We kennen ze voornamelijk van op afstand en van op de mail met de aanvraag voor steun.</a:t>
            </a:r>
          </a:p>
          <a:p>
            <a:r>
              <a:rPr lang="nl-BE" dirty="0"/>
              <a:t>Maar we gaan minder naar die mensen toe.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58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Onze wereldvoorzitter wil dat we nog ambitieuzer worden in onze ‘service’ aan de wereld.</a:t>
            </a:r>
          </a:p>
          <a:p>
            <a:r>
              <a:rPr lang="nl-BE" dirty="0"/>
              <a:t>Ze nodigt ons uit om na te denken wat we nog méér kunnen doen</a:t>
            </a:r>
          </a:p>
          <a:p>
            <a:r>
              <a:rPr lang="nl-BE" dirty="0"/>
              <a:t>Waar we onze horizon kunnen verleggen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96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Onze wereldvoorzitter wil dat we nog ambitieuzer worden in onze ‘service’ aan de wereld.</a:t>
            </a:r>
          </a:p>
          <a:p>
            <a:r>
              <a:rPr lang="nl-BE" dirty="0"/>
              <a:t>Ze nodigt ons uit om na te denken wat we nog méér kunnen doen</a:t>
            </a:r>
          </a:p>
          <a:p>
            <a:r>
              <a:rPr lang="nl-BE" dirty="0"/>
              <a:t>Waar we onze horizon kunnen verleggen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968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Nieuwe projecten zijn er steeds te vinden, maar vandaag wil ik graag op zoek gaan naar nieuwe vormen van service.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4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23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Maar wat als we nu eens onze handen uit de mouwen staken bij onze goede doelen?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71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Service anders, maar binnen onze bestaande horizon: onze goede doelen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66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is heel gebruikelijk in andere landen.  Hier in België kiezen de meerderheid van de clubs voor het financieren van goede doelen.</a:t>
            </a:r>
          </a:p>
          <a:p>
            <a:r>
              <a:rPr lang="nl-BE" dirty="0"/>
              <a:t>We kennen ze voornamelijk van op afstand en van op de mail met de aanvraag voor steun.</a:t>
            </a:r>
          </a:p>
          <a:p>
            <a:r>
              <a:rPr lang="nl-BE" dirty="0"/>
              <a:t>Maar we gaan minder naar die mensen toe.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95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Actief zetelen in een raad van bestuur</a:t>
            </a:r>
          </a:p>
          <a:p>
            <a:r>
              <a:rPr lang="nl-BE" dirty="0"/>
              <a:t>Vrijwilliger zijn in een project</a:t>
            </a:r>
          </a:p>
          <a:p>
            <a:r>
              <a:rPr lang="nl-BE" dirty="0"/>
              <a:t>De handen uit de mouwen bij fundraisingactiviteiten van de goede doelen zelf</a:t>
            </a:r>
          </a:p>
          <a:p>
            <a:r>
              <a:rPr lang="nl-BE" dirty="0"/>
              <a:t>De handen uit de mouwen voor klussen</a:t>
            </a:r>
          </a:p>
          <a:p>
            <a:r>
              <a:rPr lang="nl-BE" dirty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065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is heel gebruikelijk in andere landen.  Hier in België kiezen de meerderheid van de clubs voor het financieren van goede doelen.</a:t>
            </a:r>
          </a:p>
          <a:p>
            <a:r>
              <a:rPr lang="nl-BE" dirty="0"/>
              <a:t>We kennen ze voornamelijk van op afstand en van op de mail met de aanvraag voor steun.</a:t>
            </a:r>
          </a:p>
          <a:p>
            <a:r>
              <a:rPr lang="nl-BE" dirty="0"/>
              <a:t>Maar we gaan minder naar die mensen toe.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F183-4B91-41BE-BE52-AAF5BBDECEA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51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E8BB-3190-479D-8147-B3A5AB5D3E44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08E5-26C8-4D58-9775-0B24546B59F9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3416-650A-4824-A0FF-E544C1A9316A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6DDD-E52C-4162-A1D7-913E7D84C356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B98425-DF5F-43EC-907B-99B507C05C48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1C7C-1439-42F1-BA4A-657FA028F765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EC12-2D17-4935-8A07-5FBD9381B858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2504-91D8-4262-8BDE-19DCAABBF6B4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CA9-A853-4A58-A07D-3778796DECD0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C5B4-09BE-4072-8A18-76BAFBB43EDE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F9FA-2CD5-439B-9072-DB8E878CF8F3}" type="datetime1">
              <a:rPr lang="en-US" smtClean="0"/>
              <a:t>8/8/22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5BB25F-327A-4BB7-91C8-1B4E6CA1C63A}" type="datetime1">
              <a:rPr lang="en-US" smtClean="0"/>
              <a:t>8/8/22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newsmonkey.be/article/589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service </a:t>
            </a:r>
            <a:r>
              <a:rPr lang="nl-BE" dirty="0" err="1"/>
              <a:t>beyond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horizon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722313-68FC-4C93-973F-8F44330D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4468031"/>
            <a:ext cx="1840636" cy="2021259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</p:spTree>
    <p:extLst>
      <p:ext uri="{BB962C8B-B14F-4D97-AF65-F5344CB8AC3E}">
        <p14:creationId xmlns:p14="http://schemas.microsoft.com/office/powerpoint/2010/main" val="204244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Service: bij onze goede doelen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</p:spTree>
    <p:extLst>
      <p:ext uri="{BB962C8B-B14F-4D97-AF65-F5344CB8AC3E}">
        <p14:creationId xmlns:p14="http://schemas.microsoft.com/office/powerpoint/2010/main" val="188778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We serve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gaat minder om het geld, meer om de mensen.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…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670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We serve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gaat minder om het geld, meer om de mensen.</a:t>
            </a:r>
          </a:p>
          <a:p>
            <a:r>
              <a:rPr lang="nl-BE" dirty="0"/>
              <a:t>Het gaat minder om het geven, meer om het participeren, faciliteren.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…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249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We serve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gaat minder om het geld, meer om de mensen.</a:t>
            </a:r>
          </a:p>
          <a:p>
            <a:r>
              <a:rPr lang="nl-BE" dirty="0"/>
              <a:t>Het gaat minder om het geven, meer om het participeren, faciliteren.</a:t>
            </a:r>
          </a:p>
          <a:p>
            <a:r>
              <a:rPr lang="nl-BE" dirty="0"/>
              <a:t>Het gaat om het geven van je tijd, van je handen, van je kennis.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…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087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inspireren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Welke clubs doen dit reeds?</a:t>
            </a:r>
          </a:p>
          <a:p>
            <a:pPr marL="0" indent="0">
              <a:buNone/>
            </a:pPr>
            <a:r>
              <a:rPr lang="nl-BE" dirty="0"/>
              <a:t>Welke activiteiten ?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73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Voordelen?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</p:spTree>
    <p:extLst>
      <p:ext uri="{BB962C8B-B14F-4D97-AF65-F5344CB8AC3E}">
        <p14:creationId xmlns:p14="http://schemas.microsoft.com/office/powerpoint/2010/main" val="176237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voordelen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4"/>
              </a:rPr>
              <a:t>www.</a:t>
            </a:r>
            <a:r>
              <a:rPr lang="nl-BE" i="1" dirty="0">
                <a:hlinkClick r:id="rId4"/>
              </a:rPr>
              <a:t>newsmonkey.be/article/5894</a:t>
            </a:r>
            <a:endParaRPr lang="nl-BE" i="1" dirty="0"/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1D32D90-3F51-461D-9086-DCBC1248E5FB}"/>
              </a:ext>
            </a:extLst>
          </p:cNvPr>
          <p:cNvSpPr txBox="1"/>
          <p:nvPr/>
        </p:nvSpPr>
        <p:spPr>
          <a:xfrm>
            <a:off x="1088136" y="5137566"/>
            <a:ext cx="646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Just for fun … en omdat er veel waarheid in zit.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892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We serve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leert veel meer over de goede doelen die je steunt</a:t>
            </a:r>
          </a:p>
          <a:p>
            <a:r>
              <a:rPr lang="nl-BE" dirty="0"/>
              <a:t>Je helpt hen met praktische zaken</a:t>
            </a:r>
          </a:p>
          <a:p>
            <a:r>
              <a:rPr lang="nl-BE" dirty="0"/>
              <a:t>Je krijgt er gegarandeerd veel respect voor terug</a:t>
            </a:r>
          </a:p>
          <a:p>
            <a:r>
              <a:rPr lang="nl-BE" dirty="0"/>
              <a:t>Je toont een andere kant van een ‘service-club’.  Positieve beeldvorming</a:t>
            </a:r>
          </a:p>
          <a:p>
            <a:r>
              <a:rPr lang="nl-BE" dirty="0"/>
              <a:t>Je leert zeker nog meer </a:t>
            </a:r>
          </a:p>
          <a:p>
            <a:r>
              <a:rPr lang="nl-BE" dirty="0"/>
              <a:t>Het kunnen echte teamactiviteiten zijn : dat is de cement van een goed draaiende club</a:t>
            </a:r>
          </a:p>
          <a:p>
            <a:r>
              <a:rPr lang="nl-BE"/>
              <a:t>…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…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45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Service anders, probeer het uit.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</p:spTree>
    <p:extLst>
      <p:ext uri="{BB962C8B-B14F-4D97-AF65-F5344CB8AC3E}">
        <p14:creationId xmlns:p14="http://schemas.microsoft.com/office/powerpoint/2010/main" val="137748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 err="1"/>
              <a:t>Gudrun</a:t>
            </a:r>
            <a:r>
              <a:rPr lang="nl-BE" dirty="0"/>
              <a:t> </a:t>
            </a:r>
            <a:r>
              <a:rPr lang="nl-BE" dirty="0" err="1"/>
              <a:t>Yngvadottir</a:t>
            </a:r>
            <a:r>
              <a:rPr lang="nl-BE" dirty="0"/>
              <a:t>,</a:t>
            </a:r>
            <a:br>
              <a:rPr lang="nl-BE" dirty="0"/>
            </a:br>
            <a:r>
              <a:rPr lang="nl-BE" dirty="0"/>
              <a:t>International President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/>
              <a:t>Om het nog maar eens met de woorden van de wereldvoorzitter te zeggen</a:t>
            </a:r>
            <a:r>
              <a:rPr lang="nl-BE"/>
              <a:t>:   Waar wat je op?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F4198BE-1A51-4839-92FD-390889E0E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71442" y="304800"/>
            <a:ext cx="4437669" cy="57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 err="1"/>
              <a:t>Gudrun</a:t>
            </a:r>
            <a:r>
              <a:rPr lang="nl-BE" dirty="0"/>
              <a:t> </a:t>
            </a:r>
            <a:r>
              <a:rPr lang="nl-BE" dirty="0" err="1"/>
              <a:t>Yngvadottir</a:t>
            </a:r>
            <a:r>
              <a:rPr lang="nl-BE" dirty="0"/>
              <a:t>,</a:t>
            </a:r>
            <a:br>
              <a:rPr lang="nl-BE" dirty="0"/>
            </a:br>
            <a:r>
              <a:rPr lang="nl-BE" dirty="0"/>
              <a:t>International President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4638FA9-23DE-4B57-8E49-464CCF8D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7290" y="222142"/>
            <a:ext cx="4520355" cy="5903354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/>
              <a:t>WE SERVE de wereld en onze </a:t>
            </a:r>
            <a:r>
              <a:rPr lang="nl-BE" dirty="0" err="1"/>
              <a:t>locale</a:t>
            </a:r>
            <a:r>
              <a:rPr lang="nl-BE" dirty="0"/>
              <a:t> gemeenschap.  Dat doen we met trots, medeleven en vriendelijkheid.</a:t>
            </a:r>
          </a:p>
          <a:p>
            <a:endParaRPr lang="nl-BE" dirty="0"/>
          </a:p>
          <a:p>
            <a:r>
              <a:rPr lang="nl-BE" dirty="0"/>
              <a:t>Maar we hebben nog veel werk aan de winkel om een wereld van dienstbaarheid te realiseren.  We moeten het nog wat ontdekken.</a:t>
            </a:r>
          </a:p>
          <a:p>
            <a:endParaRPr lang="nl-BE" dirty="0"/>
          </a:p>
          <a:p>
            <a:r>
              <a:rPr lang="nl-BE" dirty="0"/>
              <a:t>Het ligt daar ergens voorbij de horizon.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Nieuwe vormen van service?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</p:spTree>
    <p:extLst>
      <p:ext uri="{BB962C8B-B14F-4D97-AF65-F5344CB8AC3E}">
        <p14:creationId xmlns:p14="http://schemas.microsoft.com/office/powerpoint/2010/main" val="27156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We serve 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782828-333E-488C-9BB9-F620746C5733}"/>
              </a:ext>
            </a:extLst>
          </p:cNvPr>
          <p:cNvSpPr txBox="1"/>
          <p:nvPr/>
        </p:nvSpPr>
        <p:spPr>
          <a:xfrm>
            <a:off x="1311564" y="4468031"/>
            <a:ext cx="72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Welke invulling geven we eraan?</a:t>
            </a:r>
          </a:p>
        </p:txBody>
      </p:sp>
    </p:spTree>
    <p:extLst>
      <p:ext uri="{BB962C8B-B14F-4D97-AF65-F5344CB8AC3E}">
        <p14:creationId xmlns:p14="http://schemas.microsoft.com/office/powerpoint/2010/main" val="374453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We serve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Fondsen werven</a:t>
            </a:r>
          </a:p>
          <a:p>
            <a:r>
              <a:rPr lang="nl-BE" dirty="0"/>
              <a:t>….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309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We serve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Fondsen werven</a:t>
            </a:r>
          </a:p>
          <a:p>
            <a:r>
              <a:rPr lang="nl-BE" dirty="0"/>
              <a:t>Deelnemen aan fundraisingactiviteiten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287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F8-E401-4DA7-8F71-2EEE69E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pPr algn="r"/>
            <a:r>
              <a:rPr lang="nl-BE" dirty="0"/>
              <a:t>We serve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70CE3-07CD-4081-9D9B-B40D40F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C89B0-7CED-4C8D-AFC1-35345A5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Lions Startdag - 15 september 2018 – Service beyond the horizon (and within) – Denise De Vlieger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664B2-878C-4698-9C1E-E453965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63" y="5715000"/>
            <a:ext cx="931178" cy="102255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1DD0DE-7AD6-4CE2-8CDF-8C600AFE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Fondsen werven</a:t>
            </a:r>
          </a:p>
          <a:p>
            <a:r>
              <a:rPr lang="nl-BE" dirty="0"/>
              <a:t>Deelnemen aan fundraisingactiviteiten</a:t>
            </a:r>
          </a:p>
          <a:p>
            <a:r>
              <a:rPr lang="nl-BE" dirty="0"/>
              <a:t>Handen uit de mouwen voor fundraising activiteiten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744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Service anders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</p:spTree>
    <p:extLst>
      <p:ext uri="{BB962C8B-B14F-4D97-AF65-F5344CB8AC3E}">
        <p14:creationId xmlns:p14="http://schemas.microsoft.com/office/powerpoint/2010/main" val="60210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B12-A7B5-430B-8BB3-707409CDC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Service anders, </a:t>
            </a:r>
            <a:r>
              <a:rPr lang="nl-BE" dirty="0" err="1"/>
              <a:t>within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horizon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69C33-9F57-4EA6-8C60-8FC96AD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73" y="6041875"/>
            <a:ext cx="4599247" cy="365125"/>
          </a:xfrm>
        </p:spPr>
        <p:txBody>
          <a:bodyPr/>
          <a:lstStyle/>
          <a:p>
            <a:r>
              <a:rPr lang="en-US" dirty="0"/>
              <a:t>Lions </a:t>
            </a:r>
            <a:r>
              <a:rPr lang="en-US" dirty="0" err="1"/>
              <a:t>Startdag</a:t>
            </a:r>
            <a:r>
              <a:rPr lang="en-US" dirty="0"/>
              <a:t> - 15 </a:t>
            </a:r>
            <a:r>
              <a:rPr lang="en-US" dirty="0" err="1"/>
              <a:t>september</a:t>
            </a:r>
            <a:r>
              <a:rPr lang="en-US" dirty="0"/>
              <a:t> 2018 – Service beyond the horizon (and within) – Denise De Vlieger</a:t>
            </a:r>
          </a:p>
        </p:txBody>
      </p:sp>
    </p:spTree>
    <p:extLst>
      <p:ext uri="{BB962C8B-B14F-4D97-AF65-F5344CB8AC3E}">
        <p14:creationId xmlns:p14="http://schemas.microsoft.com/office/powerpoint/2010/main" val="18935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60</TotalTime>
  <Words>1049</Words>
  <Application>Microsoft Macintosh PowerPoint</Application>
  <PresentationFormat>Breedbeeld</PresentationFormat>
  <Paragraphs>124</Paragraphs>
  <Slides>19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Calibri</vt:lpstr>
      <vt:lpstr>Rockwell</vt:lpstr>
      <vt:lpstr>Rockwell Condensed</vt:lpstr>
      <vt:lpstr>Wingdings</vt:lpstr>
      <vt:lpstr>Houttype</vt:lpstr>
      <vt:lpstr>service beyond the horizon</vt:lpstr>
      <vt:lpstr>Gudrun Yngvadottir, International President</vt:lpstr>
      <vt:lpstr>Nieuwe vormen van service?</vt:lpstr>
      <vt:lpstr>We serve </vt:lpstr>
      <vt:lpstr>We serve</vt:lpstr>
      <vt:lpstr>We serve</vt:lpstr>
      <vt:lpstr>We serve</vt:lpstr>
      <vt:lpstr>Service anders</vt:lpstr>
      <vt:lpstr>Service anders, within our horizon</vt:lpstr>
      <vt:lpstr>Service: bij onze goede doelen</vt:lpstr>
      <vt:lpstr>We serve</vt:lpstr>
      <vt:lpstr>We serve</vt:lpstr>
      <vt:lpstr>We serve</vt:lpstr>
      <vt:lpstr>inspireren</vt:lpstr>
      <vt:lpstr>Voordelen?</vt:lpstr>
      <vt:lpstr>voordelen</vt:lpstr>
      <vt:lpstr>We serve</vt:lpstr>
      <vt:lpstr>Service anders, probeer het uit.</vt:lpstr>
      <vt:lpstr>Gudrun Yngvadottir, International President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beyond the horizon</dc:title>
  <dc:creator>Denise De Vlieger</dc:creator>
  <cp:lastModifiedBy>Sabine Cornelis</cp:lastModifiedBy>
  <cp:revision>12</cp:revision>
  <dcterms:created xsi:type="dcterms:W3CDTF">2018-09-13T20:35:19Z</dcterms:created>
  <dcterms:modified xsi:type="dcterms:W3CDTF">2022-08-08T14:03:17Z</dcterms:modified>
</cp:coreProperties>
</file>